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32399288" cy="43200638"/>
  <p:notesSz cx="6858000" cy="9144000"/>
  <p:embeddedFontLst>
    <p:embeddedFont>
      <p:font typeface="Play" panose="020B0604020202020204" charset="0"/>
      <p:regular r:id="rId4"/>
      <p:bold r:id="rId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8" roundtripDataSignature="AMtx7mgjaWHmNiw+EhOSYTnNiicImzd72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" d="100"/>
          <a:sy n="13" d="100"/>
        </p:scale>
        <p:origin x="230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customschemas.google.com/relationships/presentationmetadata" Target="metadata"/><Relationship Id="rId3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heme" Target="theme/theme1.xml"/><Relationship Id="rId5" Type="http://schemas.openxmlformats.org/officeDocument/2006/relationships/font" Target="fonts/font2.fntdata"/><Relationship Id="rId10" Type="http://schemas.openxmlformats.org/officeDocument/2006/relationships/viewProps" Target="viewProps.xml"/><Relationship Id="rId4" Type="http://schemas.openxmlformats.org/officeDocument/2006/relationships/font" Target="fonts/font1.fntdata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o de Título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ctrTitle"/>
          </p:nvPr>
        </p:nvSpPr>
        <p:spPr>
          <a:xfrm>
            <a:off x="2429944" y="7070104"/>
            <a:ext cx="27539396" cy="150402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259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4049914" y="22690342"/>
            <a:ext cx="24299466" cy="104301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1">
            <a:noAutofit/>
          </a:bodyPr>
          <a:lstStyle>
            <a:lvl1pPr lvl="0" algn="ctr">
              <a:lnSpc>
                <a:spcPct val="90000"/>
              </a:lnSpc>
              <a:spcBef>
                <a:spcPts val="3550"/>
              </a:spcBef>
              <a:spcAft>
                <a:spcPts val="0"/>
              </a:spcAft>
              <a:buClr>
                <a:srgbClr val="000000"/>
              </a:buClr>
              <a:buSzPts val="8504"/>
              <a:buNone/>
              <a:defRPr sz="8504"/>
            </a:lvl1pPr>
            <a:lvl2pPr lvl="1" algn="l">
              <a:lnSpc>
                <a:spcPct val="90000"/>
              </a:lnSpc>
              <a:spcBef>
                <a:spcPts val="1775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1775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1775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1775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dt" idx="10"/>
          </p:nvPr>
        </p:nvSpPr>
        <p:spPr>
          <a:xfrm>
            <a:off x="2227262" y="40039925"/>
            <a:ext cx="7289800" cy="230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200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ftr" idx="11"/>
          </p:nvPr>
        </p:nvSpPr>
        <p:spPr>
          <a:xfrm>
            <a:off x="10731500" y="40039925"/>
            <a:ext cx="10936287" cy="230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22882225" y="40039925"/>
            <a:ext cx="7289800" cy="230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cção" type="secHead">
  <p:cSld name="SECTION_HEADER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>
            <a:spLocks noGrp="1"/>
          </p:cNvSpPr>
          <p:nvPr>
            <p:ph type="title"/>
          </p:nvPr>
        </p:nvSpPr>
        <p:spPr>
          <a:xfrm>
            <a:off x="2210580" y="10770168"/>
            <a:ext cx="27944384" cy="17970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259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2"/>
          <p:cNvSpPr txBox="1">
            <a:spLocks noGrp="1"/>
          </p:cNvSpPr>
          <p:nvPr>
            <p:ph type="body" idx="1"/>
          </p:nvPr>
        </p:nvSpPr>
        <p:spPr>
          <a:xfrm>
            <a:off x="2210580" y="28910438"/>
            <a:ext cx="27944384" cy="9450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3550"/>
              </a:spcBef>
              <a:spcAft>
                <a:spcPts val="0"/>
              </a:spcAft>
              <a:buClr>
                <a:srgbClr val="767676"/>
              </a:buClr>
              <a:buSzPts val="8504"/>
              <a:buNone/>
              <a:defRPr sz="8504">
                <a:solidFill>
                  <a:srgbClr val="767676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1775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775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775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775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2"/>
          <p:cNvSpPr txBox="1">
            <a:spLocks noGrp="1"/>
          </p:cNvSpPr>
          <p:nvPr>
            <p:ph type="dt" idx="10"/>
          </p:nvPr>
        </p:nvSpPr>
        <p:spPr>
          <a:xfrm>
            <a:off x="2227262" y="40039925"/>
            <a:ext cx="7289800" cy="230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200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2"/>
          <p:cNvSpPr txBox="1">
            <a:spLocks noGrp="1"/>
          </p:cNvSpPr>
          <p:nvPr>
            <p:ph type="ftr" idx="11"/>
          </p:nvPr>
        </p:nvSpPr>
        <p:spPr>
          <a:xfrm>
            <a:off x="10731500" y="40039925"/>
            <a:ext cx="10936287" cy="230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sldNum" idx="12"/>
          </p:nvPr>
        </p:nvSpPr>
        <p:spPr>
          <a:xfrm>
            <a:off x="22882225" y="40039925"/>
            <a:ext cx="7289800" cy="230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Objeto" type="obj">
  <p:cSld name="OBJEC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>
            <a:spLocks noGrp="1"/>
          </p:cNvSpPr>
          <p:nvPr>
            <p:ph type="title"/>
          </p:nvPr>
        </p:nvSpPr>
        <p:spPr>
          <a:xfrm>
            <a:off x="2227262" y="2300287"/>
            <a:ext cx="27944762" cy="835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body" idx="1"/>
          </p:nvPr>
        </p:nvSpPr>
        <p:spPr>
          <a:xfrm>
            <a:off x="2227262" y="11499850"/>
            <a:ext cx="27944762" cy="27411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857250" algn="l">
              <a:lnSpc>
                <a:spcPct val="90000"/>
              </a:lnSpc>
              <a:spcBef>
                <a:spcPts val="3550"/>
              </a:spcBef>
              <a:spcAft>
                <a:spcPts val="0"/>
              </a:spcAft>
              <a:buClr>
                <a:srgbClr val="000000"/>
              </a:buClr>
              <a:buSzPts val="9900"/>
              <a:buChar char="•"/>
              <a:defRPr/>
            </a:lvl1pPr>
            <a:lvl2pPr marL="914400" lvl="1" indent="-768350" algn="l">
              <a:lnSpc>
                <a:spcPct val="90000"/>
              </a:lnSpc>
              <a:spcBef>
                <a:spcPts val="1775"/>
              </a:spcBef>
              <a:spcAft>
                <a:spcPts val="0"/>
              </a:spcAft>
              <a:buClr>
                <a:srgbClr val="000000"/>
              </a:buClr>
              <a:buSzPts val="8500"/>
              <a:buChar char="•"/>
              <a:defRPr/>
            </a:lvl2pPr>
            <a:lvl3pPr marL="1371600" lvl="2" indent="-673100" algn="l">
              <a:lnSpc>
                <a:spcPct val="90000"/>
              </a:lnSpc>
              <a:spcBef>
                <a:spcPts val="1775"/>
              </a:spcBef>
              <a:spcAft>
                <a:spcPts val="0"/>
              </a:spcAft>
              <a:buClr>
                <a:srgbClr val="000000"/>
              </a:buClr>
              <a:buSzPts val="7000"/>
              <a:buChar char="•"/>
              <a:defRPr/>
            </a:lvl3pPr>
            <a:lvl4pPr marL="1828800" lvl="3" indent="-628650" algn="l">
              <a:lnSpc>
                <a:spcPct val="90000"/>
              </a:lnSpc>
              <a:spcBef>
                <a:spcPts val="1775"/>
              </a:spcBef>
              <a:spcAft>
                <a:spcPts val="0"/>
              </a:spcAft>
              <a:buClr>
                <a:srgbClr val="000000"/>
              </a:buClr>
              <a:buSzPts val="6300"/>
              <a:buChar char="•"/>
              <a:defRPr/>
            </a:lvl4pPr>
            <a:lvl5pPr marL="2286000" lvl="4" indent="-628650" algn="l">
              <a:lnSpc>
                <a:spcPct val="90000"/>
              </a:lnSpc>
              <a:spcBef>
                <a:spcPts val="1775"/>
              </a:spcBef>
              <a:spcAft>
                <a:spcPts val="0"/>
              </a:spcAft>
              <a:buClr>
                <a:srgbClr val="000000"/>
              </a:buClr>
              <a:buSzPts val="63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dt" idx="10"/>
          </p:nvPr>
        </p:nvSpPr>
        <p:spPr>
          <a:xfrm>
            <a:off x="2227262" y="40039925"/>
            <a:ext cx="7289800" cy="230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200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ftr" idx="11"/>
          </p:nvPr>
        </p:nvSpPr>
        <p:spPr>
          <a:xfrm>
            <a:off x="10731500" y="40039925"/>
            <a:ext cx="10936287" cy="230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sldNum" idx="12"/>
          </p:nvPr>
        </p:nvSpPr>
        <p:spPr>
          <a:xfrm>
            <a:off x="22882225" y="40039925"/>
            <a:ext cx="7289800" cy="230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e Texto" type="vertTitleAndTx">
  <p:cSld name="VERTICAL_TITLE_AND_VERTICAL_TEX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 rot="5400000">
            <a:off x="8373521" y="17112260"/>
            <a:ext cx="36610546" cy="6986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 rot="5400000">
            <a:off x="-5801175" y="10328661"/>
            <a:ext cx="36610546" cy="20553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857250" algn="l">
              <a:lnSpc>
                <a:spcPct val="90000"/>
              </a:lnSpc>
              <a:spcBef>
                <a:spcPts val="3550"/>
              </a:spcBef>
              <a:spcAft>
                <a:spcPts val="0"/>
              </a:spcAft>
              <a:buClr>
                <a:srgbClr val="000000"/>
              </a:buClr>
              <a:buSzPts val="9900"/>
              <a:buChar char="•"/>
              <a:defRPr/>
            </a:lvl1pPr>
            <a:lvl2pPr marL="914400" lvl="1" indent="-768350" algn="l">
              <a:lnSpc>
                <a:spcPct val="90000"/>
              </a:lnSpc>
              <a:spcBef>
                <a:spcPts val="1775"/>
              </a:spcBef>
              <a:spcAft>
                <a:spcPts val="0"/>
              </a:spcAft>
              <a:buClr>
                <a:srgbClr val="000000"/>
              </a:buClr>
              <a:buSzPts val="8500"/>
              <a:buChar char="•"/>
              <a:defRPr/>
            </a:lvl2pPr>
            <a:lvl3pPr marL="1371600" lvl="2" indent="-673100" algn="l">
              <a:lnSpc>
                <a:spcPct val="90000"/>
              </a:lnSpc>
              <a:spcBef>
                <a:spcPts val="1775"/>
              </a:spcBef>
              <a:spcAft>
                <a:spcPts val="0"/>
              </a:spcAft>
              <a:buClr>
                <a:srgbClr val="000000"/>
              </a:buClr>
              <a:buSzPts val="7000"/>
              <a:buChar char="•"/>
              <a:defRPr/>
            </a:lvl3pPr>
            <a:lvl4pPr marL="1828800" lvl="3" indent="-628650" algn="l">
              <a:lnSpc>
                <a:spcPct val="90000"/>
              </a:lnSpc>
              <a:spcBef>
                <a:spcPts val="1775"/>
              </a:spcBef>
              <a:spcAft>
                <a:spcPts val="0"/>
              </a:spcAft>
              <a:buClr>
                <a:srgbClr val="000000"/>
              </a:buClr>
              <a:buSzPts val="6300"/>
              <a:buChar char="•"/>
              <a:defRPr/>
            </a:lvl4pPr>
            <a:lvl5pPr marL="2286000" lvl="4" indent="-628650" algn="l">
              <a:lnSpc>
                <a:spcPct val="90000"/>
              </a:lnSpc>
              <a:spcBef>
                <a:spcPts val="1775"/>
              </a:spcBef>
              <a:spcAft>
                <a:spcPts val="0"/>
              </a:spcAft>
              <a:buClr>
                <a:srgbClr val="000000"/>
              </a:buClr>
              <a:buSzPts val="63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dt" idx="10"/>
          </p:nvPr>
        </p:nvSpPr>
        <p:spPr>
          <a:xfrm>
            <a:off x="2227262" y="40039925"/>
            <a:ext cx="7289800" cy="230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200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ftr" idx="11"/>
          </p:nvPr>
        </p:nvSpPr>
        <p:spPr>
          <a:xfrm>
            <a:off x="10731500" y="40039925"/>
            <a:ext cx="10936287" cy="230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22882225" y="40039925"/>
            <a:ext cx="7289800" cy="230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2227262" y="2300287"/>
            <a:ext cx="27944762" cy="835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 rot="5400000">
            <a:off x="2493962" y="11233150"/>
            <a:ext cx="27411362" cy="27944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857250" algn="l">
              <a:lnSpc>
                <a:spcPct val="90000"/>
              </a:lnSpc>
              <a:spcBef>
                <a:spcPts val="3550"/>
              </a:spcBef>
              <a:spcAft>
                <a:spcPts val="0"/>
              </a:spcAft>
              <a:buClr>
                <a:srgbClr val="000000"/>
              </a:buClr>
              <a:buSzPts val="9900"/>
              <a:buChar char="•"/>
              <a:defRPr/>
            </a:lvl1pPr>
            <a:lvl2pPr marL="914400" lvl="1" indent="-768350" algn="l">
              <a:lnSpc>
                <a:spcPct val="90000"/>
              </a:lnSpc>
              <a:spcBef>
                <a:spcPts val="1775"/>
              </a:spcBef>
              <a:spcAft>
                <a:spcPts val="0"/>
              </a:spcAft>
              <a:buClr>
                <a:srgbClr val="000000"/>
              </a:buClr>
              <a:buSzPts val="8500"/>
              <a:buChar char="•"/>
              <a:defRPr/>
            </a:lvl2pPr>
            <a:lvl3pPr marL="1371600" lvl="2" indent="-673100" algn="l">
              <a:lnSpc>
                <a:spcPct val="90000"/>
              </a:lnSpc>
              <a:spcBef>
                <a:spcPts val="1775"/>
              </a:spcBef>
              <a:spcAft>
                <a:spcPts val="0"/>
              </a:spcAft>
              <a:buClr>
                <a:srgbClr val="000000"/>
              </a:buClr>
              <a:buSzPts val="7000"/>
              <a:buChar char="•"/>
              <a:defRPr/>
            </a:lvl3pPr>
            <a:lvl4pPr marL="1828800" lvl="3" indent="-628650" algn="l">
              <a:lnSpc>
                <a:spcPct val="90000"/>
              </a:lnSpc>
              <a:spcBef>
                <a:spcPts val="1775"/>
              </a:spcBef>
              <a:spcAft>
                <a:spcPts val="0"/>
              </a:spcAft>
              <a:buClr>
                <a:srgbClr val="000000"/>
              </a:buClr>
              <a:buSzPts val="6300"/>
              <a:buChar char="•"/>
              <a:defRPr/>
            </a:lvl4pPr>
            <a:lvl5pPr marL="2286000" lvl="4" indent="-628650" algn="l">
              <a:lnSpc>
                <a:spcPct val="90000"/>
              </a:lnSpc>
              <a:spcBef>
                <a:spcPts val="1775"/>
              </a:spcBef>
              <a:spcAft>
                <a:spcPts val="0"/>
              </a:spcAft>
              <a:buClr>
                <a:srgbClr val="000000"/>
              </a:buClr>
              <a:buSzPts val="63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dt" idx="10"/>
          </p:nvPr>
        </p:nvSpPr>
        <p:spPr>
          <a:xfrm>
            <a:off x="2227262" y="40039925"/>
            <a:ext cx="7289800" cy="230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200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ftr" idx="11"/>
          </p:nvPr>
        </p:nvSpPr>
        <p:spPr>
          <a:xfrm>
            <a:off x="10731500" y="40039925"/>
            <a:ext cx="10936287" cy="230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22882225" y="40039925"/>
            <a:ext cx="7289800" cy="230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PICTURE_WITH_CAPTION_TEX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2231675" y="2880039"/>
            <a:ext cx="10449616" cy="10080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1338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>
            <a:spLocks noGrp="1"/>
          </p:cNvSpPr>
          <p:nvPr>
            <p:ph type="pic" idx="2"/>
          </p:nvPr>
        </p:nvSpPr>
        <p:spPr>
          <a:xfrm>
            <a:off x="13773918" y="6220105"/>
            <a:ext cx="16402141" cy="30700449"/>
          </a:xfrm>
          <a:prstGeom prst="rect">
            <a:avLst/>
          </a:prstGeom>
          <a:noFill/>
          <a:ln>
            <a:noFill/>
          </a:ln>
        </p:spPr>
      </p:sp>
      <p:sp>
        <p:nvSpPr>
          <p:cNvPr id="32" name="Google Shape;32;p6"/>
          <p:cNvSpPr txBox="1">
            <a:spLocks noGrp="1"/>
          </p:cNvSpPr>
          <p:nvPr>
            <p:ph type="body" idx="1"/>
          </p:nvPr>
        </p:nvSpPr>
        <p:spPr>
          <a:xfrm>
            <a:off x="2231675" y="12960193"/>
            <a:ext cx="10449616" cy="24010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3550"/>
              </a:spcBef>
              <a:spcAft>
                <a:spcPts val="0"/>
              </a:spcAft>
              <a:buClr>
                <a:srgbClr val="000000"/>
              </a:buClr>
              <a:buSzPts val="5669"/>
              <a:buNone/>
              <a:defRPr sz="5669"/>
            </a:lvl1pPr>
            <a:lvl2pPr marL="914400" lvl="1" indent="-342900" algn="l">
              <a:lnSpc>
                <a:spcPct val="90000"/>
              </a:lnSpc>
              <a:spcBef>
                <a:spcPts val="1775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775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775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775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dt" idx="10"/>
          </p:nvPr>
        </p:nvSpPr>
        <p:spPr>
          <a:xfrm>
            <a:off x="2227262" y="40039925"/>
            <a:ext cx="7289800" cy="230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200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ftr" idx="11"/>
          </p:nvPr>
        </p:nvSpPr>
        <p:spPr>
          <a:xfrm>
            <a:off x="10731500" y="40039925"/>
            <a:ext cx="10936287" cy="230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22882225" y="40039925"/>
            <a:ext cx="7289800" cy="230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OBJECT_WITH_CAPTION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>
            <a:spLocks noGrp="1"/>
          </p:cNvSpPr>
          <p:nvPr>
            <p:ph type="title"/>
          </p:nvPr>
        </p:nvSpPr>
        <p:spPr>
          <a:xfrm>
            <a:off x="2231675" y="2880039"/>
            <a:ext cx="10449616" cy="10080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1338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body" idx="1"/>
          </p:nvPr>
        </p:nvSpPr>
        <p:spPr>
          <a:xfrm>
            <a:off x="13773918" y="6220105"/>
            <a:ext cx="16402141" cy="30700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948563" algn="l">
              <a:lnSpc>
                <a:spcPct val="90000"/>
              </a:lnSpc>
              <a:spcBef>
                <a:spcPts val="3550"/>
              </a:spcBef>
              <a:spcAft>
                <a:spcPts val="0"/>
              </a:spcAft>
              <a:buClr>
                <a:srgbClr val="000000"/>
              </a:buClr>
              <a:buSzPts val="11338"/>
              <a:buChar char="•"/>
              <a:defRPr sz="11338"/>
            </a:lvl1pPr>
            <a:lvl2pPr marL="914400" lvl="1" indent="-858583" algn="l">
              <a:lnSpc>
                <a:spcPct val="90000"/>
              </a:lnSpc>
              <a:spcBef>
                <a:spcPts val="1775"/>
              </a:spcBef>
              <a:spcAft>
                <a:spcPts val="0"/>
              </a:spcAft>
              <a:buClr>
                <a:srgbClr val="000000"/>
              </a:buClr>
              <a:buSzPts val="9921"/>
              <a:buChar char="•"/>
              <a:defRPr sz="9921"/>
            </a:lvl2pPr>
            <a:lvl3pPr marL="1371600" lvl="2" indent="-768604" algn="l">
              <a:lnSpc>
                <a:spcPct val="90000"/>
              </a:lnSpc>
              <a:spcBef>
                <a:spcPts val="1775"/>
              </a:spcBef>
              <a:spcAft>
                <a:spcPts val="0"/>
              </a:spcAft>
              <a:buClr>
                <a:srgbClr val="000000"/>
              </a:buClr>
              <a:buSzPts val="8504"/>
              <a:buChar char="•"/>
              <a:defRPr sz="8504"/>
            </a:lvl3pPr>
            <a:lvl4pPr marL="1828800" lvl="3" indent="-678561" algn="l">
              <a:lnSpc>
                <a:spcPct val="90000"/>
              </a:lnSpc>
              <a:spcBef>
                <a:spcPts val="1775"/>
              </a:spcBef>
              <a:spcAft>
                <a:spcPts val="0"/>
              </a:spcAft>
              <a:buClr>
                <a:srgbClr val="000000"/>
              </a:buClr>
              <a:buSzPts val="7086"/>
              <a:buChar char="•"/>
              <a:defRPr sz="7086"/>
            </a:lvl4pPr>
            <a:lvl5pPr marL="2286000" lvl="4" indent="-678561" algn="l">
              <a:lnSpc>
                <a:spcPct val="90000"/>
              </a:lnSpc>
              <a:spcBef>
                <a:spcPts val="1775"/>
              </a:spcBef>
              <a:spcAft>
                <a:spcPts val="0"/>
              </a:spcAft>
              <a:buClr>
                <a:srgbClr val="000000"/>
              </a:buClr>
              <a:buSzPts val="7086"/>
              <a:buChar char="•"/>
              <a:defRPr sz="7086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2"/>
          </p:nvPr>
        </p:nvSpPr>
        <p:spPr>
          <a:xfrm>
            <a:off x="2231675" y="12960193"/>
            <a:ext cx="10449616" cy="24010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3550"/>
              </a:spcBef>
              <a:spcAft>
                <a:spcPts val="0"/>
              </a:spcAft>
              <a:buClr>
                <a:srgbClr val="000000"/>
              </a:buClr>
              <a:buSzPts val="5669"/>
              <a:buNone/>
              <a:defRPr sz="5669"/>
            </a:lvl1pPr>
            <a:lvl2pPr marL="914400" lvl="1" indent="-342900" algn="l">
              <a:lnSpc>
                <a:spcPct val="90000"/>
              </a:lnSpc>
              <a:spcBef>
                <a:spcPts val="1775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775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775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775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dt" idx="10"/>
          </p:nvPr>
        </p:nvSpPr>
        <p:spPr>
          <a:xfrm>
            <a:off x="2227262" y="40039925"/>
            <a:ext cx="7289800" cy="230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200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ftr" idx="11"/>
          </p:nvPr>
        </p:nvSpPr>
        <p:spPr>
          <a:xfrm>
            <a:off x="10731500" y="40039925"/>
            <a:ext cx="10936287" cy="230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sldNum" idx="12"/>
          </p:nvPr>
        </p:nvSpPr>
        <p:spPr>
          <a:xfrm>
            <a:off x="22882225" y="40039925"/>
            <a:ext cx="7289800" cy="230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8"/>
          <p:cNvSpPr txBox="1">
            <a:spLocks noGrp="1"/>
          </p:cNvSpPr>
          <p:nvPr>
            <p:ph type="dt" idx="10"/>
          </p:nvPr>
        </p:nvSpPr>
        <p:spPr>
          <a:xfrm>
            <a:off x="2227262" y="40039925"/>
            <a:ext cx="7289800" cy="230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200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8"/>
          <p:cNvSpPr txBox="1">
            <a:spLocks noGrp="1"/>
          </p:cNvSpPr>
          <p:nvPr>
            <p:ph type="ftr" idx="11"/>
          </p:nvPr>
        </p:nvSpPr>
        <p:spPr>
          <a:xfrm>
            <a:off x="10731500" y="40039925"/>
            <a:ext cx="10936287" cy="230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8"/>
          <p:cNvSpPr txBox="1">
            <a:spLocks noGrp="1"/>
          </p:cNvSpPr>
          <p:nvPr>
            <p:ph type="sldNum" idx="12"/>
          </p:nvPr>
        </p:nvSpPr>
        <p:spPr>
          <a:xfrm>
            <a:off x="22882225" y="40039925"/>
            <a:ext cx="7289800" cy="230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ó Título" type="titleOnly">
  <p:cSld name="TITLE_ONLY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9"/>
          <p:cNvSpPr txBox="1">
            <a:spLocks noGrp="1"/>
          </p:cNvSpPr>
          <p:nvPr>
            <p:ph type="title"/>
          </p:nvPr>
        </p:nvSpPr>
        <p:spPr>
          <a:xfrm>
            <a:off x="2227262" y="2300287"/>
            <a:ext cx="27944762" cy="835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dt" idx="10"/>
          </p:nvPr>
        </p:nvSpPr>
        <p:spPr>
          <a:xfrm>
            <a:off x="2227262" y="40039925"/>
            <a:ext cx="7289800" cy="230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200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9"/>
          <p:cNvSpPr txBox="1">
            <a:spLocks noGrp="1"/>
          </p:cNvSpPr>
          <p:nvPr>
            <p:ph type="ftr" idx="11"/>
          </p:nvPr>
        </p:nvSpPr>
        <p:spPr>
          <a:xfrm>
            <a:off x="10731500" y="40039925"/>
            <a:ext cx="10936287" cy="230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sldNum" idx="12"/>
          </p:nvPr>
        </p:nvSpPr>
        <p:spPr>
          <a:xfrm>
            <a:off x="22882225" y="40039925"/>
            <a:ext cx="7289800" cy="230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TWO_OBJECTS_WITH_TEX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>
            <a:spLocks noGrp="1"/>
          </p:cNvSpPr>
          <p:nvPr>
            <p:ph type="title"/>
          </p:nvPr>
        </p:nvSpPr>
        <p:spPr>
          <a:xfrm>
            <a:off x="2231675" y="2300045"/>
            <a:ext cx="27944384" cy="8350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0"/>
          <p:cNvSpPr txBox="1">
            <a:spLocks noGrp="1"/>
          </p:cNvSpPr>
          <p:nvPr>
            <p:ph type="body" idx="1"/>
          </p:nvPr>
        </p:nvSpPr>
        <p:spPr>
          <a:xfrm>
            <a:off x="2231675" y="10590160"/>
            <a:ext cx="13706417" cy="5190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3550"/>
              </a:spcBef>
              <a:spcAft>
                <a:spcPts val="0"/>
              </a:spcAft>
              <a:buClr>
                <a:srgbClr val="000000"/>
              </a:buClr>
              <a:buSzPts val="8504"/>
              <a:buNone/>
              <a:defRPr sz="8504" b="1"/>
            </a:lvl1pPr>
            <a:lvl2pPr marL="914400" lvl="1" indent="-342900" algn="l">
              <a:lnSpc>
                <a:spcPct val="90000"/>
              </a:lnSpc>
              <a:spcBef>
                <a:spcPts val="1775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775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775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775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10"/>
          <p:cNvSpPr txBox="1">
            <a:spLocks noGrp="1"/>
          </p:cNvSpPr>
          <p:nvPr>
            <p:ph type="body" idx="2"/>
          </p:nvPr>
        </p:nvSpPr>
        <p:spPr>
          <a:xfrm>
            <a:off x="2231675" y="15780230"/>
            <a:ext cx="13706417" cy="232103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857250" algn="l">
              <a:lnSpc>
                <a:spcPct val="90000"/>
              </a:lnSpc>
              <a:spcBef>
                <a:spcPts val="3550"/>
              </a:spcBef>
              <a:spcAft>
                <a:spcPts val="0"/>
              </a:spcAft>
              <a:buClr>
                <a:srgbClr val="000000"/>
              </a:buClr>
              <a:buSzPts val="9900"/>
              <a:buChar char="•"/>
              <a:defRPr/>
            </a:lvl1pPr>
            <a:lvl2pPr marL="914400" lvl="1" indent="-768350" algn="l">
              <a:lnSpc>
                <a:spcPct val="90000"/>
              </a:lnSpc>
              <a:spcBef>
                <a:spcPts val="1775"/>
              </a:spcBef>
              <a:spcAft>
                <a:spcPts val="0"/>
              </a:spcAft>
              <a:buClr>
                <a:srgbClr val="000000"/>
              </a:buClr>
              <a:buSzPts val="8500"/>
              <a:buChar char="•"/>
              <a:defRPr/>
            </a:lvl2pPr>
            <a:lvl3pPr marL="1371600" lvl="2" indent="-673100" algn="l">
              <a:lnSpc>
                <a:spcPct val="90000"/>
              </a:lnSpc>
              <a:spcBef>
                <a:spcPts val="1775"/>
              </a:spcBef>
              <a:spcAft>
                <a:spcPts val="0"/>
              </a:spcAft>
              <a:buClr>
                <a:srgbClr val="000000"/>
              </a:buClr>
              <a:buSzPts val="7000"/>
              <a:buChar char="•"/>
              <a:defRPr/>
            </a:lvl3pPr>
            <a:lvl4pPr marL="1828800" lvl="3" indent="-628650" algn="l">
              <a:lnSpc>
                <a:spcPct val="90000"/>
              </a:lnSpc>
              <a:spcBef>
                <a:spcPts val="1775"/>
              </a:spcBef>
              <a:spcAft>
                <a:spcPts val="0"/>
              </a:spcAft>
              <a:buClr>
                <a:srgbClr val="000000"/>
              </a:buClr>
              <a:buSzPts val="6300"/>
              <a:buChar char="•"/>
              <a:defRPr/>
            </a:lvl4pPr>
            <a:lvl5pPr marL="2286000" lvl="4" indent="-628650" algn="l">
              <a:lnSpc>
                <a:spcPct val="90000"/>
              </a:lnSpc>
              <a:spcBef>
                <a:spcPts val="1775"/>
              </a:spcBef>
              <a:spcAft>
                <a:spcPts val="0"/>
              </a:spcAft>
              <a:buClr>
                <a:srgbClr val="000000"/>
              </a:buClr>
              <a:buSzPts val="63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body" idx="3"/>
          </p:nvPr>
        </p:nvSpPr>
        <p:spPr>
          <a:xfrm>
            <a:off x="16402141" y="10590160"/>
            <a:ext cx="13773918" cy="51900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3550"/>
              </a:spcBef>
              <a:spcAft>
                <a:spcPts val="0"/>
              </a:spcAft>
              <a:buClr>
                <a:srgbClr val="000000"/>
              </a:buClr>
              <a:buSzPts val="8504"/>
              <a:buNone/>
              <a:defRPr sz="8504" b="1"/>
            </a:lvl1pPr>
            <a:lvl2pPr marL="914400" lvl="1" indent="-342900" algn="l">
              <a:lnSpc>
                <a:spcPct val="90000"/>
              </a:lnSpc>
              <a:spcBef>
                <a:spcPts val="1775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775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775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775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body" idx="4"/>
          </p:nvPr>
        </p:nvSpPr>
        <p:spPr>
          <a:xfrm>
            <a:off x="16402141" y="15780230"/>
            <a:ext cx="13773918" cy="232103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857250" algn="l">
              <a:lnSpc>
                <a:spcPct val="90000"/>
              </a:lnSpc>
              <a:spcBef>
                <a:spcPts val="3550"/>
              </a:spcBef>
              <a:spcAft>
                <a:spcPts val="0"/>
              </a:spcAft>
              <a:buClr>
                <a:srgbClr val="000000"/>
              </a:buClr>
              <a:buSzPts val="9900"/>
              <a:buChar char="•"/>
              <a:defRPr/>
            </a:lvl1pPr>
            <a:lvl2pPr marL="914400" lvl="1" indent="-768350" algn="l">
              <a:lnSpc>
                <a:spcPct val="90000"/>
              </a:lnSpc>
              <a:spcBef>
                <a:spcPts val="1775"/>
              </a:spcBef>
              <a:spcAft>
                <a:spcPts val="0"/>
              </a:spcAft>
              <a:buClr>
                <a:srgbClr val="000000"/>
              </a:buClr>
              <a:buSzPts val="8500"/>
              <a:buChar char="•"/>
              <a:defRPr/>
            </a:lvl2pPr>
            <a:lvl3pPr marL="1371600" lvl="2" indent="-673100" algn="l">
              <a:lnSpc>
                <a:spcPct val="90000"/>
              </a:lnSpc>
              <a:spcBef>
                <a:spcPts val="1775"/>
              </a:spcBef>
              <a:spcAft>
                <a:spcPts val="0"/>
              </a:spcAft>
              <a:buClr>
                <a:srgbClr val="000000"/>
              </a:buClr>
              <a:buSzPts val="7000"/>
              <a:buChar char="•"/>
              <a:defRPr/>
            </a:lvl3pPr>
            <a:lvl4pPr marL="1828800" lvl="3" indent="-628650" algn="l">
              <a:lnSpc>
                <a:spcPct val="90000"/>
              </a:lnSpc>
              <a:spcBef>
                <a:spcPts val="1775"/>
              </a:spcBef>
              <a:spcAft>
                <a:spcPts val="0"/>
              </a:spcAft>
              <a:buClr>
                <a:srgbClr val="000000"/>
              </a:buClr>
              <a:buSzPts val="6300"/>
              <a:buChar char="•"/>
              <a:defRPr/>
            </a:lvl4pPr>
            <a:lvl5pPr marL="2286000" lvl="4" indent="-628650" algn="l">
              <a:lnSpc>
                <a:spcPct val="90000"/>
              </a:lnSpc>
              <a:spcBef>
                <a:spcPts val="1775"/>
              </a:spcBef>
              <a:spcAft>
                <a:spcPts val="0"/>
              </a:spcAft>
              <a:buClr>
                <a:srgbClr val="000000"/>
              </a:buClr>
              <a:buSzPts val="63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dt" idx="10"/>
          </p:nvPr>
        </p:nvSpPr>
        <p:spPr>
          <a:xfrm>
            <a:off x="2227262" y="40039925"/>
            <a:ext cx="7289800" cy="230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200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ftr" idx="11"/>
          </p:nvPr>
        </p:nvSpPr>
        <p:spPr>
          <a:xfrm>
            <a:off x="10731500" y="40039925"/>
            <a:ext cx="10936287" cy="230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sldNum" idx="12"/>
          </p:nvPr>
        </p:nvSpPr>
        <p:spPr>
          <a:xfrm>
            <a:off x="22882225" y="40039925"/>
            <a:ext cx="7289800" cy="230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Duplo" type="twoObj">
  <p:cSld name="TWO_OBJECTS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>
            <a:spLocks noGrp="1"/>
          </p:cNvSpPr>
          <p:nvPr>
            <p:ph type="title"/>
          </p:nvPr>
        </p:nvSpPr>
        <p:spPr>
          <a:xfrm>
            <a:off x="2227262" y="2300287"/>
            <a:ext cx="27944762" cy="835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1"/>
          <p:cNvSpPr txBox="1">
            <a:spLocks noGrp="1"/>
          </p:cNvSpPr>
          <p:nvPr>
            <p:ph type="body" idx="1"/>
          </p:nvPr>
        </p:nvSpPr>
        <p:spPr>
          <a:xfrm>
            <a:off x="2227450" y="11500171"/>
            <a:ext cx="13769693" cy="27410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857250" algn="l">
              <a:lnSpc>
                <a:spcPct val="90000"/>
              </a:lnSpc>
              <a:spcBef>
                <a:spcPts val="3550"/>
              </a:spcBef>
              <a:spcAft>
                <a:spcPts val="0"/>
              </a:spcAft>
              <a:buClr>
                <a:srgbClr val="000000"/>
              </a:buClr>
              <a:buSzPts val="9900"/>
              <a:buChar char="•"/>
              <a:defRPr/>
            </a:lvl1pPr>
            <a:lvl2pPr marL="914400" lvl="1" indent="-768350" algn="l">
              <a:lnSpc>
                <a:spcPct val="90000"/>
              </a:lnSpc>
              <a:spcBef>
                <a:spcPts val="1775"/>
              </a:spcBef>
              <a:spcAft>
                <a:spcPts val="0"/>
              </a:spcAft>
              <a:buClr>
                <a:srgbClr val="000000"/>
              </a:buClr>
              <a:buSzPts val="8500"/>
              <a:buChar char="•"/>
              <a:defRPr/>
            </a:lvl2pPr>
            <a:lvl3pPr marL="1371600" lvl="2" indent="-673100" algn="l">
              <a:lnSpc>
                <a:spcPct val="90000"/>
              </a:lnSpc>
              <a:spcBef>
                <a:spcPts val="1775"/>
              </a:spcBef>
              <a:spcAft>
                <a:spcPts val="0"/>
              </a:spcAft>
              <a:buClr>
                <a:srgbClr val="000000"/>
              </a:buClr>
              <a:buSzPts val="7000"/>
              <a:buChar char="•"/>
              <a:defRPr/>
            </a:lvl3pPr>
            <a:lvl4pPr marL="1828800" lvl="3" indent="-628650" algn="l">
              <a:lnSpc>
                <a:spcPct val="90000"/>
              </a:lnSpc>
              <a:spcBef>
                <a:spcPts val="1775"/>
              </a:spcBef>
              <a:spcAft>
                <a:spcPts val="0"/>
              </a:spcAft>
              <a:buClr>
                <a:srgbClr val="000000"/>
              </a:buClr>
              <a:buSzPts val="6300"/>
              <a:buChar char="•"/>
              <a:defRPr/>
            </a:lvl4pPr>
            <a:lvl5pPr marL="2286000" lvl="4" indent="-628650" algn="l">
              <a:lnSpc>
                <a:spcPct val="90000"/>
              </a:lnSpc>
              <a:spcBef>
                <a:spcPts val="1775"/>
              </a:spcBef>
              <a:spcAft>
                <a:spcPts val="0"/>
              </a:spcAft>
              <a:buClr>
                <a:srgbClr val="000000"/>
              </a:buClr>
              <a:buSzPts val="63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" name="Google Shape;64;p11"/>
          <p:cNvSpPr txBox="1">
            <a:spLocks noGrp="1"/>
          </p:cNvSpPr>
          <p:nvPr>
            <p:ph type="body" idx="2"/>
          </p:nvPr>
        </p:nvSpPr>
        <p:spPr>
          <a:xfrm>
            <a:off x="16402141" y="11500171"/>
            <a:ext cx="13769693" cy="27410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857250" algn="l">
              <a:lnSpc>
                <a:spcPct val="90000"/>
              </a:lnSpc>
              <a:spcBef>
                <a:spcPts val="3550"/>
              </a:spcBef>
              <a:spcAft>
                <a:spcPts val="0"/>
              </a:spcAft>
              <a:buClr>
                <a:srgbClr val="000000"/>
              </a:buClr>
              <a:buSzPts val="9900"/>
              <a:buChar char="•"/>
              <a:defRPr/>
            </a:lvl1pPr>
            <a:lvl2pPr marL="914400" lvl="1" indent="-768350" algn="l">
              <a:lnSpc>
                <a:spcPct val="90000"/>
              </a:lnSpc>
              <a:spcBef>
                <a:spcPts val="1775"/>
              </a:spcBef>
              <a:spcAft>
                <a:spcPts val="0"/>
              </a:spcAft>
              <a:buClr>
                <a:srgbClr val="000000"/>
              </a:buClr>
              <a:buSzPts val="8500"/>
              <a:buChar char="•"/>
              <a:defRPr/>
            </a:lvl2pPr>
            <a:lvl3pPr marL="1371600" lvl="2" indent="-673100" algn="l">
              <a:lnSpc>
                <a:spcPct val="90000"/>
              </a:lnSpc>
              <a:spcBef>
                <a:spcPts val="1775"/>
              </a:spcBef>
              <a:spcAft>
                <a:spcPts val="0"/>
              </a:spcAft>
              <a:buClr>
                <a:srgbClr val="000000"/>
              </a:buClr>
              <a:buSzPts val="7000"/>
              <a:buChar char="•"/>
              <a:defRPr/>
            </a:lvl3pPr>
            <a:lvl4pPr marL="1828800" lvl="3" indent="-628650" algn="l">
              <a:lnSpc>
                <a:spcPct val="90000"/>
              </a:lnSpc>
              <a:spcBef>
                <a:spcPts val="1775"/>
              </a:spcBef>
              <a:spcAft>
                <a:spcPts val="0"/>
              </a:spcAft>
              <a:buClr>
                <a:srgbClr val="000000"/>
              </a:buClr>
              <a:buSzPts val="6300"/>
              <a:buChar char="•"/>
              <a:defRPr/>
            </a:lvl4pPr>
            <a:lvl5pPr marL="2286000" lvl="4" indent="-628650" algn="l">
              <a:lnSpc>
                <a:spcPct val="90000"/>
              </a:lnSpc>
              <a:spcBef>
                <a:spcPts val="1775"/>
              </a:spcBef>
              <a:spcAft>
                <a:spcPts val="0"/>
              </a:spcAft>
              <a:buClr>
                <a:srgbClr val="000000"/>
              </a:buClr>
              <a:buSzPts val="63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dt" idx="10"/>
          </p:nvPr>
        </p:nvSpPr>
        <p:spPr>
          <a:xfrm>
            <a:off x="2227262" y="40039925"/>
            <a:ext cx="7289800" cy="230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200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ftr" idx="11"/>
          </p:nvPr>
        </p:nvSpPr>
        <p:spPr>
          <a:xfrm>
            <a:off x="10731500" y="40039925"/>
            <a:ext cx="10936287" cy="230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sldNum" idx="12"/>
          </p:nvPr>
        </p:nvSpPr>
        <p:spPr>
          <a:xfrm>
            <a:off x="22882225" y="40039925"/>
            <a:ext cx="7289800" cy="230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>
            <a:spLocks noGrp="1"/>
          </p:cNvSpPr>
          <p:nvPr>
            <p:ph type="title"/>
          </p:nvPr>
        </p:nvSpPr>
        <p:spPr>
          <a:xfrm>
            <a:off x="2227262" y="2300287"/>
            <a:ext cx="27944762" cy="835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500" b="0" i="0" u="none" strike="noStrike" cap="none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500" b="0" i="0" u="none" strike="noStrike" cap="none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500" b="0" i="0" u="none" strike="noStrike" cap="none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500" b="0" i="0" u="none" strike="noStrike" cap="none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500" b="0" i="0" u="none" strike="noStrike" cap="none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500" b="0" i="0" u="none" strike="noStrike" cap="none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500" b="0" i="0" u="none" strike="noStrike" cap="none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500" b="0" i="0" u="none" strike="noStrike" cap="none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5500" b="0" i="0" u="none" strike="noStrike" cap="none">
                <a:solidFill>
                  <a:srgbClr val="000000"/>
                </a:solidFill>
                <a:latin typeface="Play"/>
                <a:ea typeface="Play"/>
                <a:cs typeface="Play"/>
                <a:sym typeface="Play"/>
              </a:defRPr>
            </a:lvl9pPr>
          </a:lstStyle>
          <a:p>
            <a:endParaRPr/>
          </a:p>
        </p:txBody>
      </p:sp>
      <p:sp>
        <p:nvSpPr>
          <p:cNvPr id="7" name="Google Shape;7;p2"/>
          <p:cNvSpPr txBox="1">
            <a:spLocks noGrp="1"/>
          </p:cNvSpPr>
          <p:nvPr>
            <p:ph type="body" idx="1"/>
          </p:nvPr>
        </p:nvSpPr>
        <p:spPr>
          <a:xfrm>
            <a:off x="2227262" y="11499850"/>
            <a:ext cx="27944762" cy="27411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857250" algn="l" rtl="0">
              <a:lnSpc>
                <a:spcPct val="90000"/>
              </a:lnSpc>
              <a:spcBef>
                <a:spcPts val="3550"/>
              </a:spcBef>
              <a:spcAft>
                <a:spcPts val="0"/>
              </a:spcAft>
              <a:buClr>
                <a:srgbClr val="000000"/>
              </a:buClr>
              <a:buSzPts val="9900"/>
              <a:buFont typeface="Arial"/>
              <a:buChar char="•"/>
              <a:defRPr sz="99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768350" algn="l" rtl="0">
              <a:lnSpc>
                <a:spcPct val="90000"/>
              </a:lnSpc>
              <a:spcBef>
                <a:spcPts val="1775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Arial"/>
              <a:buChar char="•"/>
              <a:defRPr sz="8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673100" algn="l" rtl="0">
              <a:lnSpc>
                <a:spcPct val="90000"/>
              </a:lnSpc>
              <a:spcBef>
                <a:spcPts val="1775"/>
              </a:spcBef>
              <a:spcAft>
                <a:spcPts val="0"/>
              </a:spcAft>
              <a:buClr>
                <a:srgbClr val="000000"/>
              </a:buClr>
              <a:buSzPts val="7000"/>
              <a:buFont typeface="Arial"/>
              <a:buChar char="•"/>
              <a:defRPr sz="7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628650" algn="l" rtl="0">
              <a:lnSpc>
                <a:spcPct val="90000"/>
              </a:lnSpc>
              <a:spcBef>
                <a:spcPts val="1775"/>
              </a:spcBef>
              <a:spcAft>
                <a:spcPts val="0"/>
              </a:spcAft>
              <a:buClr>
                <a:srgbClr val="000000"/>
              </a:buClr>
              <a:buSzPts val="6300"/>
              <a:buFont typeface="Arial"/>
              <a:buChar char="•"/>
              <a:defRPr sz="6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628650" algn="l" rtl="0">
              <a:lnSpc>
                <a:spcPct val="90000"/>
              </a:lnSpc>
              <a:spcBef>
                <a:spcPts val="1775"/>
              </a:spcBef>
              <a:spcAft>
                <a:spcPts val="0"/>
              </a:spcAft>
              <a:buClr>
                <a:srgbClr val="000000"/>
              </a:buClr>
              <a:buSzPts val="6300"/>
              <a:buFont typeface="Arial"/>
              <a:buChar char="•"/>
              <a:defRPr sz="63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"/>
          <p:cNvSpPr txBox="1">
            <a:spLocks noGrp="1"/>
          </p:cNvSpPr>
          <p:nvPr>
            <p:ph type="dt" idx="10"/>
          </p:nvPr>
        </p:nvSpPr>
        <p:spPr>
          <a:xfrm>
            <a:off x="2227262" y="40039925"/>
            <a:ext cx="7289800" cy="230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"/>
          <p:cNvSpPr txBox="1">
            <a:spLocks noGrp="1"/>
          </p:cNvSpPr>
          <p:nvPr>
            <p:ph type="ftr" idx="11"/>
          </p:nvPr>
        </p:nvSpPr>
        <p:spPr>
          <a:xfrm>
            <a:off x="10731500" y="40039925"/>
            <a:ext cx="10936287" cy="230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1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22882225" y="40039925"/>
            <a:ext cx="7289800" cy="2300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7676"/>
              </a:buClr>
              <a:buSzPts val="4200"/>
              <a:buFont typeface="Arial"/>
              <a:buNone/>
              <a:defRPr sz="4200" b="0" i="0" u="none" strike="noStrike" cap="none">
                <a:solidFill>
                  <a:srgbClr val="767676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7462"/>
            <a:ext cx="32399287" cy="621665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"/>
          <p:cNvSpPr txBox="1"/>
          <p:nvPr/>
        </p:nvSpPr>
        <p:spPr>
          <a:xfrm>
            <a:off x="2160025" y="2319578"/>
            <a:ext cx="28350300" cy="3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2F5597"/>
              </a:buClr>
              <a:buSzPts val="9600"/>
              <a:buFont typeface="Arial"/>
              <a:buNone/>
            </a:pPr>
            <a:r>
              <a:rPr lang="en-US" sz="9600" b="1" i="0" u="none" strike="noStrike" cap="none">
                <a:solidFill>
                  <a:srgbClr val="2F5597"/>
                </a:solidFill>
                <a:latin typeface="Arial"/>
                <a:ea typeface="Arial"/>
                <a:cs typeface="Arial"/>
                <a:sym typeface="Arial"/>
              </a:rPr>
              <a:t>2º Simpósio sobre Envelhecimento Positivo: </a:t>
            </a:r>
            <a:endParaRPr/>
          </a:p>
          <a:p>
            <a:pPr marL="0" marR="0" lvl="0" indent="0" algn="ctr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rgbClr val="2F5597"/>
              </a:buClr>
              <a:buSzPts val="9600"/>
              <a:buFont typeface="Arial"/>
              <a:buNone/>
            </a:pPr>
            <a:r>
              <a:rPr lang="en-US" sz="9600" b="1" i="0" u="none" strike="noStrike" cap="none">
                <a:solidFill>
                  <a:srgbClr val="2F5597"/>
                </a:solidFill>
                <a:latin typeface="Arial"/>
                <a:ea typeface="Arial"/>
                <a:cs typeface="Arial"/>
                <a:sym typeface="Arial"/>
              </a:rPr>
              <a:t>Inovação e Boas Práticas</a:t>
            </a:r>
            <a:endParaRPr/>
          </a:p>
        </p:txBody>
      </p:sp>
      <p:pic>
        <p:nvPicPr>
          <p:cNvPr id="1026" name="x_image_0">
            <a:extLst>
              <a:ext uri="{FF2B5EF4-FFF2-40B4-BE49-F238E27FC236}">
                <a16:creationId xmlns:a16="http://schemas.microsoft.com/office/drawing/2014/main" id="{A655FDEA-F28E-59F1-411B-7C918AA995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8963" y="496749"/>
            <a:ext cx="8017038" cy="209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</Words>
  <Application>Microsoft Office PowerPoint</Application>
  <PresentationFormat>Personalizados</PresentationFormat>
  <Paragraphs>2</Paragraphs>
  <Slides>1</Slides>
  <Notes>1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</vt:i4>
      </vt:variant>
    </vt:vector>
  </HeadingPairs>
  <TitlesOfParts>
    <vt:vector size="5" baseType="lpstr">
      <vt:lpstr>Calibri</vt:lpstr>
      <vt:lpstr>Arial</vt:lpstr>
      <vt:lpstr>Play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Ana Ribas Teixeira</dc:creator>
  <cp:lastModifiedBy>Ana Paula M Nabais Pina Simoes</cp:lastModifiedBy>
  <cp:revision>1</cp:revision>
  <dcterms:created xsi:type="dcterms:W3CDTF">2024-03-29T16:57:49Z</dcterms:created>
  <dcterms:modified xsi:type="dcterms:W3CDTF">2025-12-15T11:04:32Z</dcterms:modified>
</cp:coreProperties>
</file>